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A5D064-2197-4611-85D1-37FB74E479E6}" v="568" dt="2020-02-27T10:06:38.120"/>
    <p1510:client id="{FDB7E021-C920-108F-CB28-A0B0E46F418B}" v="80" dt="2020-03-02T19:43:43.1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e Puttock" userId="S::lputtock@caterlinkltd.co.uk::05c1b822-2b47-4e63-8ba5-c7704acdb997" providerId="AD" clId="Web-{A8A5D064-2197-4611-85D1-37FB74E479E6}"/>
    <pc:docChg chg="addSld modSld addMainMaster delMainMaster">
      <pc:chgData name="Luke Puttock" userId="S::lputtock@caterlinkltd.co.uk::05c1b822-2b47-4e63-8ba5-c7704acdb997" providerId="AD" clId="Web-{A8A5D064-2197-4611-85D1-37FB74E479E6}" dt="2020-02-27T10:06:36.198" v="538" actId="20577"/>
      <pc:docMkLst>
        <pc:docMk/>
      </pc:docMkLst>
      <pc:sldChg chg="delSp modSp mod modClrScheme chgLayout">
        <pc:chgData name="Luke Puttock" userId="S::lputtock@caterlinkltd.co.uk::05c1b822-2b47-4e63-8ba5-c7704acdb997" providerId="AD" clId="Web-{A8A5D064-2197-4611-85D1-37FB74E479E6}" dt="2020-02-27T09:55:36.903" v="397"/>
        <pc:sldMkLst>
          <pc:docMk/>
          <pc:sldMk cId="109857222" sldId="256"/>
        </pc:sldMkLst>
        <pc:spChg chg="mod ord">
          <ac:chgData name="Luke Puttock" userId="S::lputtock@caterlinkltd.co.uk::05c1b822-2b47-4e63-8ba5-c7704acdb997" providerId="AD" clId="Web-{A8A5D064-2197-4611-85D1-37FB74E479E6}" dt="2020-02-27T09:55:36.903" v="397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Luke Puttock" userId="S::lputtock@caterlinkltd.co.uk::05c1b822-2b47-4e63-8ba5-c7704acdb997" providerId="AD" clId="Web-{A8A5D064-2197-4611-85D1-37FB74E479E6}" dt="2020-02-27T09:55:21.310" v="396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 new mod modClrScheme chgLayout">
        <pc:chgData name="Luke Puttock" userId="S::lputtock@caterlinkltd.co.uk::05c1b822-2b47-4e63-8ba5-c7704acdb997" providerId="AD" clId="Web-{A8A5D064-2197-4611-85D1-37FB74E479E6}" dt="2020-02-27T09:55:56.341" v="399" actId="1076"/>
        <pc:sldMkLst>
          <pc:docMk/>
          <pc:sldMk cId="717978213" sldId="257"/>
        </pc:sldMkLst>
        <pc:spChg chg="add mod">
          <ac:chgData name="Luke Puttock" userId="S::lputtock@caterlinkltd.co.uk::05c1b822-2b47-4e63-8ba5-c7704acdb997" providerId="AD" clId="Web-{A8A5D064-2197-4611-85D1-37FB74E479E6}" dt="2020-02-27T09:55:47.325" v="398" actId="1076"/>
          <ac:spMkLst>
            <pc:docMk/>
            <pc:sldMk cId="717978213" sldId="257"/>
            <ac:spMk id="4" creationId="{F9842440-163F-4F02-AE29-D0C4E94E4AF2}"/>
          </ac:spMkLst>
        </pc:spChg>
        <pc:spChg chg="add mod">
          <ac:chgData name="Luke Puttock" userId="S::lputtock@caterlinkltd.co.uk::05c1b822-2b47-4e63-8ba5-c7704acdb997" providerId="AD" clId="Web-{A8A5D064-2197-4611-85D1-37FB74E479E6}" dt="2020-02-27T09:55:56.341" v="399" actId="1076"/>
          <ac:spMkLst>
            <pc:docMk/>
            <pc:sldMk cId="717978213" sldId="257"/>
            <ac:spMk id="5" creationId="{77CF3068-4870-4AF4-9466-0F6DE2BD3ED6}"/>
          </ac:spMkLst>
        </pc:spChg>
        <pc:picChg chg="add mod">
          <ac:chgData name="Luke Puttock" userId="S::lputtock@caterlinkltd.co.uk::05c1b822-2b47-4e63-8ba5-c7704acdb997" providerId="AD" clId="Web-{A8A5D064-2197-4611-85D1-37FB74E479E6}" dt="2020-02-27T09:54:40.997" v="357" actId="1076"/>
          <ac:picMkLst>
            <pc:docMk/>
            <pc:sldMk cId="717978213" sldId="257"/>
            <ac:picMk id="2" creationId="{252605EE-6B50-4160-9125-414891380905}"/>
          </ac:picMkLst>
        </pc:picChg>
      </pc:sldChg>
      <pc:sldChg chg="addSp modSp new">
        <pc:chgData name="Luke Puttock" userId="S::lputtock@caterlinkltd.co.uk::05c1b822-2b47-4e63-8ba5-c7704acdb997" providerId="AD" clId="Web-{A8A5D064-2197-4611-85D1-37FB74E479E6}" dt="2020-02-27T10:06:36.198" v="537" actId="20577"/>
        <pc:sldMkLst>
          <pc:docMk/>
          <pc:sldMk cId="1441047989" sldId="258"/>
        </pc:sldMkLst>
        <pc:spChg chg="add mod">
          <ac:chgData name="Luke Puttock" userId="S::lputtock@caterlinkltd.co.uk::05c1b822-2b47-4e63-8ba5-c7704acdb997" providerId="AD" clId="Web-{A8A5D064-2197-4611-85D1-37FB74E479E6}" dt="2020-02-27T10:06:36.198" v="537" actId="20577"/>
          <ac:spMkLst>
            <pc:docMk/>
            <pc:sldMk cId="1441047989" sldId="258"/>
            <ac:spMk id="5" creationId="{3D77D81A-6729-495F-838B-1E7A139BBA10}"/>
          </ac:spMkLst>
        </pc:spChg>
        <pc:picChg chg="add mod">
          <ac:chgData name="Luke Puttock" userId="S::lputtock@caterlinkltd.co.uk::05c1b822-2b47-4e63-8ba5-c7704acdb997" providerId="AD" clId="Web-{A8A5D064-2197-4611-85D1-37FB74E479E6}" dt="2020-02-27T10:02:52.480" v="404" actId="1076"/>
          <ac:picMkLst>
            <pc:docMk/>
            <pc:sldMk cId="1441047989" sldId="258"/>
            <ac:picMk id="2" creationId="{DE18353C-F326-4C0F-86F8-A823475F2B37}"/>
          </ac:picMkLst>
        </pc:picChg>
      </pc:sldChg>
      <pc:sldMasterChg chg="del delSldLayout">
        <pc:chgData name="Luke Puttock" userId="S::lputtock@caterlinkltd.co.uk::05c1b822-2b47-4e63-8ba5-c7704acdb997" providerId="AD" clId="Web-{A8A5D064-2197-4611-85D1-37FB74E479E6}" dt="2020-02-27T09:55:36.903" v="397"/>
        <pc:sldMasterMkLst>
          <pc:docMk/>
          <pc:sldMasterMk cId="2460954070" sldId="2147483660"/>
        </pc:sldMasterMkLst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Luke Puttock" userId="S::lputtock@caterlinkltd.co.uk::05c1b822-2b47-4e63-8ba5-c7704acdb997" providerId="AD" clId="Web-{A8A5D064-2197-4611-85D1-37FB74E479E6}" dt="2020-02-27T09:55:36.903" v="397"/>
        <pc:sldMasterMkLst>
          <pc:docMk/>
          <pc:sldMasterMk cId="505868952" sldId="2147483672"/>
        </pc:sldMasterMkLst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1932916470" sldId="2147483673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4019836566" sldId="2147483674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3941160854" sldId="2147483675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2255544523" sldId="2147483676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2268124290" sldId="2147483677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3204006282" sldId="2147483678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1900751382" sldId="2147483679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159830070" sldId="2147483680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2365237794" sldId="2147483681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474669599" sldId="2147483682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2151728871" sldId="2147483683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4028603608" sldId="2147483684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3549331761" sldId="2147483685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2295620315" sldId="2147483686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2387112230" sldId="2147483687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1609540421" sldId="2147483688"/>
          </pc:sldLayoutMkLst>
        </pc:sldLayoutChg>
        <pc:sldLayoutChg chg="add mod replId">
          <pc:chgData name="Luke Puttock" userId="S::lputtock@caterlinkltd.co.uk::05c1b822-2b47-4e63-8ba5-c7704acdb997" providerId="AD" clId="Web-{A8A5D064-2197-4611-85D1-37FB74E479E6}" dt="2020-02-27T09:55:36.903" v="397"/>
          <pc:sldLayoutMkLst>
            <pc:docMk/>
            <pc:sldMasterMk cId="505868952" sldId="2147483672"/>
            <pc:sldLayoutMk cId="984265377" sldId="2147483689"/>
          </pc:sldLayoutMkLst>
        </pc:sldLayoutChg>
      </pc:sldMasterChg>
    </pc:docChg>
  </pc:docChgLst>
  <pc:docChgLst>
    <pc:chgData name="Luke Puttock" userId="S::lputtock@caterlinkltd.co.uk::05c1b822-2b47-4e63-8ba5-c7704acdb997" providerId="AD" clId="Web-{FDB7E021-C920-108F-CB28-A0B0E46F418B}"/>
    <pc:docChg chg="addSld modSld">
      <pc:chgData name="Luke Puttock" userId="S::lputtock@caterlinkltd.co.uk::05c1b822-2b47-4e63-8ba5-c7704acdb997" providerId="AD" clId="Web-{FDB7E021-C920-108F-CB28-A0B0E46F418B}" dt="2020-03-02T19:43:10.826" v="77"/>
      <pc:docMkLst>
        <pc:docMk/>
      </pc:docMkLst>
      <pc:sldChg chg="modSp">
        <pc:chgData name="Luke Puttock" userId="S::lputtock@caterlinkltd.co.uk::05c1b822-2b47-4e63-8ba5-c7704acdb997" providerId="AD" clId="Web-{FDB7E021-C920-108F-CB28-A0B0E46F418B}" dt="2020-03-02T19:37:27.267" v="70" actId="20577"/>
        <pc:sldMkLst>
          <pc:docMk/>
          <pc:sldMk cId="1441047989" sldId="258"/>
        </pc:sldMkLst>
        <pc:spChg chg="mod">
          <ac:chgData name="Luke Puttock" userId="S::lputtock@caterlinkltd.co.uk::05c1b822-2b47-4e63-8ba5-c7704acdb997" providerId="AD" clId="Web-{FDB7E021-C920-108F-CB28-A0B0E46F418B}" dt="2020-03-02T19:37:27.267" v="70" actId="20577"/>
          <ac:spMkLst>
            <pc:docMk/>
            <pc:sldMk cId="1441047989" sldId="258"/>
            <ac:spMk id="5" creationId="{3D77D81A-6729-495F-838B-1E7A139BBA10}"/>
          </ac:spMkLst>
        </pc:spChg>
      </pc:sldChg>
      <pc:sldChg chg="addSp modSp new">
        <pc:chgData name="Luke Puttock" userId="S::lputtock@caterlinkltd.co.uk::05c1b822-2b47-4e63-8ba5-c7704acdb997" providerId="AD" clId="Web-{FDB7E021-C920-108F-CB28-A0B0E46F418B}" dt="2020-03-02T19:43:10.826" v="77"/>
        <pc:sldMkLst>
          <pc:docMk/>
          <pc:sldMk cId="2011700588" sldId="259"/>
        </pc:sldMkLst>
        <pc:spChg chg="add">
          <ac:chgData name="Luke Puttock" userId="S::lputtock@caterlinkltd.co.uk::05c1b822-2b47-4e63-8ba5-c7704acdb997" providerId="AD" clId="Web-{FDB7E021-C920-108F-CB28-A0B0E46F418B}" dt="2020-03-02T19:42:09.874" v="75"/>
          <ac:spMkLst>
            <pc:docMk/>
            <pc:sldMk cId="2011700588" sldId="259"/>
            <ac:spMk id="4" creationId="{F9526D37-3386-4611-97FA-A349801A7C36}"/>
          </ac:spMkLst>
        </pc:spChg>
        <pc:spChg chg="add">
          <ac:chgData name="Luke Puttock" userId="S::lputtock@caterlinkltd.co.uk::05c1b822-2b47-4e63-8ba5-c7704acdb997" providerId="AD" clId="Web-{FDB7E021-C920-108F-CB28-A0B0E46F418B}" dt="2020-03-02T19:42:09.905" v="76"/>
          <ac:spMkLst>
            <pc:docMk/>
            <pc:sldMk cId="2011700588" sldId="259"/>
            <ac:spMk id="5" creationId="{6FCDCBAC-8A16-41C5-9150-FD2E53CFB8B6}"/>
          </ac:spMkLst>
        </pc:spChg>
        <pc:spChg chg="add">
          <ac:chgData name="Luke Puttock" userId="S::lputtock@caterlinkltd.co.uk::05c1b822-2b47-4e63-8ba5-c7704acdb997" providerId="AD" clId="Web-{FDB7E021-C920-108F-CB28-A0B0E46F418B}" dt="2020-03-02T19:43:10.826" v="77"/>
          <ac:spMkLst>
            <pc:docMk/>
            <pc:sldMk cId="2011700588" sldId="259"/>
            <ac:spMk id="7" creationId="{8101BAC5-56C1-490D-9517-857CD0E64955}"/>
          </ac:spMkLst>
        </pc:spChg>
        <pc:picChg chg="add mod">
          <ac:chgData name="Luke Puttock" userId="S::lputtock@caterlinkltd.co.uk::05c1b822-2b47-4e63-8ba5-c7704acdb997" providerId="AD" clId="Web-{FDB7E021-C920-108F-CB28-A0B0E46F418B}" dt="2020-03-02T19:42:09.858" v="74" actId="1076"/>
          <ac:picMkLst>
            <pc:docMk/>
            <pc:sldMk cId="2011700588" sldId="259"/>
            <ac:picMk id="2" creationId="{B995032E-3D0C-43E7-9B69-30376313EC50}"/>
          </ac:picMkLst>
        </pc:picChg>
      </pc:sldChg>
    </pc:docChg>
  </pc:docChgLst>
  <pc:docChgLst>
    <pc:chgData clId="Web-{A8A5D064-2197-4611-85D1-37FB74E479E6}"/>
    <pc:docChg chg="modSld">
      <pc:chgData name="" userId="" providerId="" clId="Web-{A8A5D064-2197-4611-85D1-37FB74E479E6}" dt="2020-02-27T09:47:27.467" v="21" actId="20577"/>
      <pc:docMkLst>
        <pc:docMk/>
      </pc:docMkLst>
      <pc:sldChg chg="modSp">
        <pc:chgData name="" userId="" providerId="" clId="Web-{A8A5D064-2197-4611-85D1-37FB74E479E6}" dt="2020-02-27T09:47:27.467" v="20" actId="20577"/>
        <pc:sldMkLst>
          <pc:docMk/>
          <pc:sldMk cId="109857222" sldId="256"/>
        </pc:sldMkLst>
        <pc:spChg chg="mod">
          <ac:chgData name="" userId="" providerId="" clId="Web-{A8A5D064-2197-4611-85D1-37FB74E479E6}" dt="2020-02-27T09:47:27.467" v="20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16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69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28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03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31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2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12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40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6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3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6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4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2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0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5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3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23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6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New Salad Bar @St Francis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0" y="3163946"/>
            <a:ext cx="4025900" cy="302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0" y="435461"/>
            <a:ext cx="2134921" cy="9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owl of food on a table&#10;&#10;Description generated with very high confidence">
            <a:extLst>
              <a:ext uri="{FF2B5EF4-FFF2-40B4-BE49-F238E27FC236}">
                <a16:creationId xmlns:a16="http://schemas.microsoft.com/office/drawing/2014/main" xmlns="" id="{252605EE-6B50-4160-9125-41489138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910" y="723182"/>
            <a:ext cx="3778369" cy="5023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842440-163F-4F02-AE29-D0C4E94E4AF2}"/>
              </a:ext>
            </a:extLst>
          </p:cNvPr>
          <p:cNvSpPr txBox="1"/>
          <p:nvPr/>
        </p:nvSpPr>
        <p:spPr>
          <a:xfrm>
            <a:off x="2165230" y="770627"/>
            <a:ext cx="2743200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cs typeface="Calibri"/>
              </a:rPr>
              <a:t>Sweet Chili and Soy Noodles .</a:t>
            </a:r>
            <a:endParaRPr lang="en-US" sz="2000" dirty="0"/>
          </a:p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Egg Noodles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Peppers (Diced)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Sweet Chili Sauce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Soy Sauce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Chopped Parsley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CF3068-4870-4AF4-9466-0F6DE2BD3ED6}"/>
              </a:ext>
            </a:extLst>
          </p:cNvPr>
          <p:cNvSpPr txBox="1"/>
          <p:nvPr/>
        </p:nvSpPr>
        <p:spPr>
          <a:xfrm>
            <a:off x="2106823" y="3141993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Cooked Noodles in boiled water.</a:t>
            </a: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Drain Noodles using cold water. </a:t>
            </a: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Mix in the sweet chili sauce and soy sauce to taste.</a:t>
            </a: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Cook off peppers and mix int noodles</a:t>
            </a: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Sprinkle Chopped parsley on top.</a:t>
            </a:r>
          </a:p>
        </p:txBody>
      </p:sp>
      <p:sp>
        <p:nvSpPr>
          <p:cNvPr id="6" name="TextBox 5"/>
          <p:cNvSpPr txBox="1"/>
          <p:nvPr/>
        </p:nvSpPr>
        <p:spPr>
          <a:xfrm rot="604814">
            <a:off x="6772412" y="4239046"/>
            <a:ext cx="2311400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REMEMBER YOU CAN USE ANY STIR FRY VEGETABLES IN THIS SALAD!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7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late of food on a table&#10;&#10;Description generated with very high confidence">
            <a:extLst>
              <a:ext uri="{FF2B5EF4-FFF2-40B4-BE49-F238E27FC236}">
                <a16:creationId xmlns:a16="http://schemas.microsoft.com/office/drawing/2014/main" xmlns="" id="{DE18353C-F326-4C0F-86F8-A823475F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1" y="860625"/>
            <a:ext cx="3927654" cy="5236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77D81A-6729-495F-838B-1E7A139BBA10}"/>
              </a:ext>
            </a:extLst>
          </p:cNvPr>
          <p:cNvSpPr txBox="1"/>
          <p:nvPr/>
        </p:nvSpPr>
        <p:spPr>
          <a:xfrm>
            <a:off x="2165230" y="770627"/>
            <a:ext cx="2743200" cy="5416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cs typeface="Calibri"/>
              </a:rPr>
              <a:t>Greek Feta Salad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Feta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Black Olives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Mix Leaf Salad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Tomato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Roasted red peppers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Balsamic Glaze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dirty="0">
                <a:cs typeface="Calibri"/>
              </a:rPr>
              <a:t>Wash mixed leaf salad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cs typeface="Calibri"/>
              </a:rPr>
              <a:t>Chopp roasted red peppers.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cs typeface="Calibri"/>
              </a:rPr>
              <a:t>Crumble feta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cs typeface="Calibri"/>
              </a:rPr>
              <a:t>Drizzle glaze.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sz="2000" b="1" u="sng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 rot="604814">
            <a:off x="3174999" y="4794152"/>
            <a:ext cx="2311400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REMEMBER TO MIX THE ICEBERG WITH THE ROCKET IN THIS SALAD!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4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owl of food on a plate&#10;&#10;Description generated with very high confidence">
            <a:extLst>
              <a:ext uri="{FF2B5EF4-FFF2-40B4-BE49-F238E27FC236}">
                <a16:creationId xmlns:a16="http://schemas.microsoft.com/office/drawing/2014/main" xmlns="" id="{B995032E-3D0C-43E7-9B69-30376313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0" y="1128943"/>
            <a:ext cx="3401443" cy="4535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01BAC5-56C1-490D-9517-857CD0E64955}"/>
              </a:ext>
            </a:extLst>
          </p:cNvPr>
          <p:cNvSpPr txBox="1"/>
          <p:nvPr/>
        </p:nvSpPr>
        <p:spPr>
          <a:xfrm>
            <a:off x="2165230" y="770627"/>
            <a:ext cx="2743200" cy="6801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 smtClean="0">
                <a:cs typeface="Calibri"/>
              </a:rPr>
              <a:t>Buddha Bowls 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Falafel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Humus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Tomato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Green Beans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Seeds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Roast Vegetables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Mixed Leaves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alibri"/>
              </a:rPr>
              <a:t>Couscous</a:t>
            </a:r>
            <a:r>
              <a:rPr lang="en-US" dirty="0" smtClean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endParaRPr lang="en-US" dirty="0" smtClean="0">
              <a:cs typeface="Calibri"/>
            </a:endParaRP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cs typeface="Calibri"/>
              </a:rPr>
              <a:t>Cook falafel</a:t>
            </a:r>
          </a:p>
          <a:p>
            <a:pPr marL="342900" indent="-342900">
              <a:buAutoNum type="arabicPeriod"/>
            </a:pPr>
            <a:r>
              <a:rPr lang="en-US" dirty="0" smtClean="0">
                <a:cs typeface="Calibri"/>
              </a:rPr>
              <a:t>Chop and Roast Vegetables</a:t>
            </a:r>
          </a:p>
          <a:p>
            <a:pPr marL="342900" indent="-342900">
              <a:buAutoNum type="arabicPeriod"/>
            </a:pPr>
            <a:r>
              <a:rPr lang="en-US" dirty="0" smtClean="0">
                <a:cs typeface="Calibri"/>
              </a:rPr>
              <a:t>Flavor couscous with turmeric and stock. </a:t>
            </a:r>
          </a:p>
          <a:p>
            <a:pPr marL="342900" indent="-342900">
              <a:buAutoNum type="arabicPeriod"/>
            </a:pPr>
            <a:r>
              <a:rPr lang="en-US" dirty="0" smtClean="0">
                <a:cs typeface="Calibri"/>
              </a:rPr>
              <a:t>Arrange in black bowl as shown in picture.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sz="2000" b="1" u="sng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604814">
            <a:off x="4622800" y="1397000"/>
            <a:ext cx="2311400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REMEMBER YOU CAN USE ANY RAW INGREDIENTS IN THIS SALAD!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00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842440-163F-4F02-AE29-D0C4E94E4AF2}"/>
              </a:ext>
            </a:extLst>
          </p:cNvPr>
          <p:cNvSpPr txBox="1"/>
          <p:nvPr/>
        </p:nvSpPr>
        <p:spPr>
          <a:xfrm>
            <a:off x="2063630" y="732527"/>
            <a:ext cx="2743200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cs typeface="Calibri"/>
              </a:rPr>
              <a:t>Tuna </a:t>
            </a:r>
            <a:r>
              <a:rPr lang="en-GB" b="1" u="sng" dirty="0" smtClean="0"/>
              <a:t>Nicoise Salad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New potato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Boiled Egg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Green Beans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Mixed salad/ice 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Mayonnaise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Cook – New potato, Egg, Green Beans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Chop cooked potato and egg. Chop iceberg.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Arrange in dish as shown in picture.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Pipe mayonnaise over dish.</a:t>
            </a:r>
            <a:endParaRPr lang="en-GB" dirty="0"/>
          </a:p>
          <a:p>
            <a:r>
              <a:rPr lang="en-US" dirty="0" smtClean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0" y="1198266"/>
            <a:ext cx="3482975" cy="4643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604814">
            <a:off x="4622800" y="1535500"/>
            <a:ext cx="2311400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REMEMBER TO PIPE THE MAYONAISE IN THIS SALAD!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8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604814">
            <a:off x="7962900" y="1350013"/>
            <a:ext cx="2311400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DON’T FORGET THE FRUIT POTS AND HYDRATION STATION TO BE SET UP FOR BOTH BREAK AND LUNCH!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7106">
            <a:off x="3311902" y="1283188"/>
            <a:ext cx="3014835" cy="40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96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181</Words>
  <Application>Microsoft Office PowerPoint</Application>
  <PresentationFormat>Widescreen</PresentationFormat>
  <Paragraphs>66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Corbel</vt:lpstr>
      <vt:lpstr>Parallax</vt:lpstr>
      <vt:lpstr>New Salad Bar @St Francis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Catering_Manager</dc:creator>
  <cp:lastModifiedBy>H Hill</cp:lastModifiedBy>
  <cp:revision>120</cp:revision>
  <cp:lastPrinted>2020-03-03T09:56:09Z</cp:lastPrinted>
  <dcterms:created xsi:type="dcterms:W3CDTF">2020-02-27T09:46:50Z</dcterms:created>
  <dcterms:modified xsi:type="dcterms:W3CDTF">2020-03-03T10:07:02Z</dcterms:modified>
</cp:coreProperties>
</file>